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Апостолова Т.М\Разное\Картинки\Для презентации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580"/>
            <a:ext cx="9108828" cy="688458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357189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п</a:t>
            </a: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. Чернянка </a:t>
            </a:r>
            <a:b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Белгородской области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Семья </a:t>
            </a:r>
            <a: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  <a:t>и город – растем вместе</a:t>
            </a:r>
            <a:br>
              <a:rPr lang="ru-RU" b="1" dirty="0" smtClean="0">
                <a:solidFill>
                  <a:srgbClr val="7030A0"/>
                </a:solidFill>
                <a:latin typeface="Bookman Old Style" pitchFamily="18" charset="0"/>
              </a:rPr>
            </a:br>
            <a:endParaRPr lang="ru-RU" dirty="0">
              <a:solidFill>
                <a:srgbClr val="7030A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D:\Апостолова Т.М\Разное\Картинки\Для презентации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68" y="1"/>
            <a:ext cx="9108831" cy="688458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351155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rgbClr val="0070C0"/>
                </a:solidFill>
                <a:latin typeface="Bookman Old Style" pitchFamily="18" charset="0"/>
              </a:rPr>
              <a:t>Да, праздник удался! Прошел весело, дружно, интересно, иначе и быть не могло:</a:t>
            </a:r>
            <a:br>
              <a:rPr lang="ru-RU" sz="3600" b="1" dirty="0" smtClean="0">
                <a:solidFill>
                  <a:srgbClr val="0070C0"/>
                </a:solidFill>
                <a:latin typeface="Bookman Old Style" pitchFamily="18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Bookman Old Style" pitchFamily="18" charset="0"/>
              </a:rPr>
              <a:t/>
            </a:r>
            <a:br>
              <a:rPr lang="ru-RU" sz="3600" b="1" dirty="0" smtClean="0">
                <a:solidFill>
                  <a:srgbClr val="0070C0"/>
                </a:solidFill>
                <a:latin typeface="Bookman Old Style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Bookman Old Style" pitchFamily="18" charset="0"/>
              </a:rPr>
              <a:t>Ведь одно над нами солнце светит,</a:t>
            </a:r>
            <a:br>
              <a:rPr lang="ru-RU" sz="3600" b="1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Bookman Old Style" pitchFamily="18" charset="0"/>
              </a:rPr>
              <a:t>Одно и небо, и земля одна.</a:t>
            </a:r>
            <a:br>
              <a:rPr lang="ru-RU" sz="3600" b="1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Bookman Old Style" pitchFamily="18" charset="0"/>
              </a:rPr>
              <a:t>Мы все твои, </a:t>
            </a:r>
            <a:r>
              <a:rPr lang="ru-RU" sz="3600" b="1" dirty="0" smtClean="0">
                <a:solidFill>
                  <a:srgbClr val="C00000"/>
                </a:solidFill>
                <a:latin typeface="Bookman Old Style" pitchFamily="18" charset="0"/>
              </a:rPr>
              <a:t>Чернянка</a:t>
            </a:r>
            <a:r>
              <a:rPr lang="ru-RU" sz="3600" b="1" dirty="0" smtClean="0">
                <a:solidFill>
                  <a:srgbClr val="7030A0"/>
                </a:solidFill>
                <a:latin typeface="Bookman Old Style" pitchFamily="18" charset="0"/>
              </a:rPr>
              <a:t>, дети,</a:t>
            </a:r>
            <a:br>
              <a:rPr lang="ru-RU" sz="3600" b="1" dirty="0" smtClean="0">
                <a:solidFill>
                  <a:srgbClr val="7030A0"/>
                </a:solidFill>
                <a:latin typeface="Bookman Old Style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Bookman Old Style" pitchFamily="18" charset="0"/>
              </a:rPr>
              <a:t>Одна огромная семья!</a:t>
            </a:r>
            <a:endParaRPr lang="ru-RU" sz="3600" b="1" dirty="0">
              <a:solidFill>
                <a:srgbClr val="7030A0"/>
              </a:solidFill>
              <a:latin typeface="Bookman Old Style" pitchFamily="18" charset="0"/>
            </a:endParaRPr>
          </a:p>
        </p:txBody>
      </p:sp>
      <p:pic>
        <p:nvPicPr>
          <p:cNvPr id="23558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289444"/>
            <a:ext cx="3286148" cy="2461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9" name="Picture 7" descr="D:\Апостолова Т.М\Воспитательная работа\2016-2017\Семья и город растем вместе\Чернянка\скачанные файлы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1742" y="3786190"/>
            <a:ext cx="3435270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Апостолова Т.М\Разное\Картинки\Для презентации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68" y="1"/>
            <a:ext cx="9108831" cy="688458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rgbClr val="7030A0"/>
                </a:solidFill>
                <a:latin typeface="Bookman Old Style" pitchFamily="18" charset="0"/>
              </a:rPr>
              <a:t>Акция </a:t>
            </a:r>
          </a:p>
          <a:p>
            <a:pPr>
              <a:buNone/>
            </a:pPr>
            <a:r>
              <a:rPr lang="ru-RU" b="1" dirty="0" smtClean="0">
                <a:latin typeface="Bookman Old Style" pitchFamily="18" charset="0"/>
              </a:rPr>
              <a:t>           </a:t>
            </a:r>
          </a:p>
          <a:p>
            <a:pPr>
              <a:buNone/>
            </a:pPr>
            <a:r>
              <a:rPr lang="ru-RU" b="1" dirty="0" smtClean="0">
                <a:latin typeface="Bookman Old Style" pitchFamily="18" charset="0"/>
              </a:rPr>
              <a:t> </a:t>
            </a:r>
            <a:r>
              <a:rPr lang="ru-RU" b="1" dirty="0" smtClean="0">
                <a:latin typeface="Bookman Old Style" pitchFamily="18" charset="0"/>
              </a:rPr>
              <a:t>         </a:t>
            </a:r>
            <a:r>
              <a:rPr lang="ru-RU" sz="4800" b="1" dirty="0" smtClean="0">
                <a:solidFill>
                  <a:srgbClr val="0070C0"/>
                </a:solidFill>
                <a:latin typeface="Bookman Old Style" pitchFamily="18" charset="0"/>
              </a:rPr>
              <a:t>«А </a:t>
            </a:r>
            <a:r>
              <a:rPr lang="ru-RU" sz="4800" b="1" dirty="0" smtClean="0">
                <a:solidFill>
                  <a:srgbClr val="0070C0"/>
                </a:solidFill>
                <a:latin typeface="Bookman Old Style" pitchFamily="18" charset="0"/>
              </a:rPr>
              <a:t>у нас во </a:t>
            </a:r>
            <a:r>
              <a:rPr lang="ru-RU" sz="4800" b="1" dirty="0" smtClean="0">
                <a:solidFill>
                  <a:srgbClr val="0070C0"/>
                </a:solidFill>
                <a:latin typeface="Bookman Old Style" pitchFamily="18" charset="0"/>
              </a:rPr>
              <a:t>дворе»</a:t>
            </a:r>
            <a:endParaRPr lang="ru-RU" sz="48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3222249"/>
            <a:ext cx="3857652" cy="2889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67145" y="214290"/>
            <a:ext cx="3147201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Апостолова Т.М\Разное\Картинки\Для презентации\скачанные файлы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14" y="0"/>
            <a:ext cx="9065686" cy="685197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68808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На </a:t>
            </a: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свете много улиц славных,</a:t>
            </a:r>
            <a:b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Но не сменяю адрес я,</a:t>
            </a:r>
            <a:b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В моей судьбе ты стала главной,</a:t>
            </a:r>
            <a:b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Родная улица моя!</a:t>
            </a:r>
            <a:b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Апостолова Т.М\Разное\Картинки\Для презентации\скачанные файлы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6728" y="-20767"/>
            <a:ext cx="9210728" cy="696159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703374"/>
            <a:ext cx="8229600" cy="5154626"/>
          </a:xfrm>
        </p:spPr>
        <p:txBody>
          <a:bodyPr>
            <a:normAutofit/>
          </a:bodyPr>
          <a:lstStyle/>
          <a:p>
            <a:pPr algn="just"/>
            <a:r>
              <a:rPr lang="ru-RU" sz="4000" i="1" dirty="0" smtClean="0">
                <a:solidFill>
                  <a:srgbClr val="0070C0"/>
                </a:solidFill>
                <a:latin typeface="Bookman Old Style" pitchFamily="18" charset="0"/>
              </a:rPr>
              <a:t>           </a:t>
            </a:r>
            <a:br>
              <a:rPr lang="ru-RU" sz="4000" i="1" dirty="0" smtClean="0">
                <a:solidFill>
                  <a:srgbClr val="0070C0"/>
                </a:solidFill>
                <a:latin typeface="Bookman Old Style" pitchFamily="18" charset="0"/>
              </a:rPr>
            </a:br>
            <a:r>
              <a:rPr lang="ru-RU" sz="4000" i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3200" b="1" i="1" dirty="0" smtClean="0">
                <a:solidFill>
                  <a:srgbClr val="0070C0"/>
                </a:solidFill>
                <a:latin typeface="Bookman Old Style" pitchFamily="18" charset="0"/>
              </a:rPr>
              <a:t>Стало уже доброй традицией каждый год проводить у нас в поселке праздник улицы. Этим летом такой праздник прошел в микрорайоне Восточный.</a:t>
            </a:r>
            <a:br>
              <a:rPr lang="ru-RU" sz="3200" b="1" i="1" dirty="0" smtClean="0">
                <a:solidFill>
                  <a:srgbClr val="0070C0"/>
                </a:solidFill>
                <a:latin typeface="Bookman Old Style" pitchFamily="18" charset="0"/>
              </a:rPr>
            </a:br>
            <a:endParaRPr lang="ru-RU" sz="3200" b="1" i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14289"/>
            <a:ext cx="3857652" cy="2889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:\Апостолова Т.М\Разное\Картинки\Для презентации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54" y="0"/>
            <a:ext cx="8968938" cy="677884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54560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rgbClr val="0070C0"/>
                </a:solidFill>
                <a:latin typeface="Bookman Old Style" pitchFamily="18" charset="0"/>
              </a:rPr>
              <a:t>          </a:t>
            </a: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На празднике чествовали старожилов микрорайона, золотых юбиляров, проживших в браке 50 лет, а также 35 лет, 30 лет, 25 лет, многодетные семьи, </a:t>
            </a:r>
            <a:b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0070C0"/>
                </a:solidFill>
                <a:latin typeface="Bookman Old Style" pitchFamily="18" charset="0"/>
              </a:rPr>
              <a:t>самого молодого жителя</a:t>
            </a:r>
            <a:r>
              <a:rPr lang="ru-RU" sz="3600" b="1" dirty="0" smtClean="0">
                <a:solidFill>
                  <a:srgbClr val="0070C0"/>
                </a:solidFill>
                <a:latin typeface="Bookman Old Style" pitchFamily="18" charset="0"/>
              </a:rPr>
              <a:t>.</a:t>
            </a:r>
            <a:endParaRPr lang="ru-RU" sz="36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3023947"/>
            <a:ext cx="2682876" cy="358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9" name="Picture 9" descr="Картинки по запросу фото микрорайон восточный чернянка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4500570"/>
            <a:ext cx="2286016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Апостолова Т.М\Разное\Картинки\Для презентации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90" y="-57316"/>
            <a:ext cx="9116210" cy="689015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4786346" cy="3000396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2700" b="1" dirty="0" smtClean="0">
                <a:solidFill>
                  <a:srgbClr val="0070C0"/>
                </a:solidFill>
                <a:latin typeface="Bookman Old Style" pitchFamily="18" charset="0"/>
              </a:rPr>
              <a:t>Ребята микрорайона с огромным удовольствием участвовали в дворовых играх. </a:t>
            </a:r>
            <a:endParaRPr lang="ru-RU" sz="27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54023"/>
            <a:ext cx="3962404" cy="2968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4" y="3340439"/>
            <a:ext cx="4176718" cy="312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3214686"/>
            <a:ext cx="2540000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Апостолова Т.М\Разное\Картинки\Для презентации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306" y="0"/>
            <a:ext cx="8878850" cy="688683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0" y="274638"/>
            <a:ext cx="4471990" cy="4868874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b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</a:br>
            <a:r>
              <a:rPr lang="ru-RU" sz="2700" b="1" dirty="0" smtClean="0">
                <a:solidFill>
                  <a:srgbClr val="0070C0"/>
                </a:solidFill>
                <a:latin typeface="Bookman Old Style" pitchFamily="18" charset="0"/>
              </a:rPr>
              <a:t>На празднике звучало много песен, стихов, а маленькие жители исполнили задорные частушки о своем микрорайоне. </a:t>
            </a:r>
            <a:endParaRPr lang="ru-RU" sz="27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7165"/>
            <a:ext cx="3571900" cy="267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3233950"/>
            <a:ext cx="2714644" cy="36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 descr="D:\Апостолова Т.М\Разное\Картинки\Для презентации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68" y="1"/>
            <a:ext cx="9108831" cy="688458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29246" cy="494031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b="1" dirty="0" smtClean="0">
                <a:solidFill>
                  <a:srgbClr val="0070C0"/>
                </a:solidFill>
                <a:latin typeface="Bookman Old Style" pitchFamily="18" charset="0"/>
              </a:rPr>
              <a:t>Жители микрорайона Восточный активно участвовали в организованных для них конкурсах:</a:t>
            </a:r>
            <a:br>
              <a:rPr lang="ru-RU" sz="2200" b="1" dirty="0" smtClean="0">
                <a:solidFill>
                  <a:srgbClr val="0070C0"/>
                </a:solidFill>
                <a:latin typeface="Bookman Old Style" pitchFamily="18" charset="0"/>
              </a:rPr>
            </a:br>
            <a:r>
              <a:rPr lang="ru-RU" sz="2200" b="1" dirty="0" smtClean="0">
                <a:solidFill>
                  <a:srgbClr val="0070C0"/>
                </a:solidFill>
                <a:latin typeface="Bookman Old Style" pitchFamily="18" charset="0"/>
              </a:rPr>
              <a:t>- конкурс рисунков на асфальте,</a:t>
            </a:r>
            <a:br>
              <a:rPr lang="ru-RU" sz="2200" b="1" dirty="0" smtClean="0">
                <a:solidFill>
                  <a:srgbClr val="0070C0"/>
                </a:solidFill>
                <a:latin typeface="Bookman Old Style" pitchFamily="18" charset="0"/>
              </a:rPr>
            </a:br>
            <a:r>
              <a:rPr lang="ru-RU" sz="2200" b="1" dirty="0" smtClean="0">
                <a:solidFill>
                  <a:srgbClr val="0070C0"/>
                </a:solidFill>
                <a:latin typeface="Bookman Old Style" pitchFamily="18" charset="0"/>
              </a:rPr>
              <a:t>- конкурс пирогов,</a:t>
            </a:r>
            <a:br>
              <a:rPr lang="ru-RU" sz="2200" b="1" dirty="0" smtClean="0">
                <a:solidFill>
                  <a:srgbClr val="0070C0"/>
                </a:solidFill>
                <a:latin typeface="Bookman Old Style" pitchFamily="18" charset="0"/>
              </a:rPr>
            </a:br>
            <a:r>
              <a:rPr lang="ru-RU" sz="2200" b="1" dirty="0" smtClean="0">
                <a:solidFill>
                  <a:srgbClr val="0070C0"/>
                </a:solidFill>
                <a:latin typeface="Bookman Old Style" pitchFamily="18" charset="0"/>
              </a:rPr>
              <a:t>- лучшее подворье и др.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3857628"/>
            <a:ext cx="3786928" cy="28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3857628"/>
            <a:ext cx="3286148" cy="2461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2" y="714355"/>
            <a:ext cx="3571868" cy="2675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 descr="D:\Апостолова Т.М\Разное\Картинки\Для презентации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168" y="1"/>
            <a:ext cx="9108831" cy="688458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3600" b="1" dirty="0" smtClean="0">
                <a:solidFill>
                  <a:srgbClr val="0070C0"/>
                </a:solidFill>
                <a:latin typeface="Bookman Old Style" pitchFamily="18" charset="0"/>
              </a:rPr>
              <a:t>Своими танцами жителей радовали ансамбли районного Дома культуры.</a:t>
            </a:r>
            <a:endParaRPr lang="ru-RU" sz="3600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pic>
        <p:nvPicPr>
          <p:cNvPr id="2253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928802"/>
            <a:ext cx="3824314" cy="286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857496"/>
            <a:ext cx="362405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83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п. Чернянка  Белгородской области  Семья и город – растем вместе </vt:lpstr>
      <vt:lpstr>Слайд 2</vt:lpstr>
      <vt:lpstr> На свете много улиц славных, Но не сменяю адрес я, В моей судьбе ты стала главной, Родная улица моя!  </vt:lpstr>
      <vt:lpstr>             Стало уже доброй традицией каждый год проводить у нас в поселке праздник улицы. Этим летом такой праздник прошел в микрорайоне Восточный. </vt:lpstr>
      <vt:lpstr>          На празднике чествовали старожилов микрорайона, золотых юбиляров, проживших в браке 50 лет, а также 35 лет, 30 лет, 25 лет, многодетные семьи,  самого молодого жителя.</vt:lpstr>
      <vt:lpstr> Ребята микрорайона с огромным удовольствием участвовали в дворовых играх. </vt:lpstr>
      <vt:lpstr>  На празднике звучало много песен, стихов, а маленькие жители исполнили задорные частушки о своем микрорайоне. </vt:lpstr>
      <vt:lpstr>  Жители микрорайона Восточный активно участвовали в организованных для них конкурсах: - конкурс рисунков на асфальте, - конкурс пирогов, - лучшее подворье и др.     </vt:lpstr>
      <vt:lpstr>Своими танцами жителей радовали ансамбли районного Дома культуры.</vt:lpstr>
      <vt:lpstr>Да, праздник удался! Прошел весело, дружно, интересно, иначе и быть не могло:  Ведь одно над нами солнце светит, Одно и небо, и земля одна. Мы все твои, Чернянка, дети, Одна огромная семья!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55</cp:revision>
  <dcterms:modified xsi:type="dcterms:W3CDTF">2017-09-25T10:45:05Z</dcterms:modified>
</cp:coreProperties>
</file>